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16256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3" d="100"/>
          <a:sy n="53" d="100"/>
        </p:scale>
        <p:origin x="1392" y="-14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660416"/>
            <a:ext cx="9144000" cy="5659496"/>
          </a:xfrm>
        </p:spPr>
        <p:txBody>
          <a:bodyPr anchor="b"/>
          <a:lstStyle>
            <a:lvl1pPr algn="ctr">
              <a:defRPr sz="33712"/>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8538166"/>
            <a:ext cx="9144000" cy="3924769"/>
          </a:xfrm>
        </p:spPr>
        <p:txBody>
          <a:bodyPr/>
          <a:lstStyle>
            <a:lvl1pPr marL="0" indent="0" algn="ctr">
              <a:buNone/>
              <a:defRPr sz="13485"/>
            </a:lvl1pPr>
            <a:lvl2pPr marL="2568849" indent="0" algn="ctr">
              <a:buNone/>
              <a:defRPr sz="11238"/>
            </a:lvl2pPr>
            <a:lvl3pPr marL="5137698" indent="0" algn="ctr">
              <a:buNone/>
              <a:defRPr sz="10113"/>
            </a:lvl3pPr>
            <a:lvl4pPr marL="7706546" indent="0" algn="ctr">
              <a:buNone/>
              <a:defRPr sz="8988"/>
            </a:lvl4pPr>
            <a:lvl5pPr marL="10275399" indent="0" algn="ctr">
              <a:buNone/>
              <a:defRPr sz="8988"/>
            </a:lvl5pPr>
            <a:lvl6pPr marL="12844247" indent="0" algn="ctr">
              <a:buNone/>
              <a:defRPr sz="8988"/>
            </a:lvl6pPr>
            <a:lvl7pPr marL="15413096" indent="0" algn="ctr">
              <a:buNone/>
              <a:defRPr sz="8988"/>
            </a:lvl7pPr>
            <a:lvl8pPr marL="17981945" indent="0" algn="ctr">
              <a:buNone/>
              <a:defRPr sz="8988"/>
            </a:lvl8pPr>
            <a:lvl9pPr marL="20550794" indent="0" algn="ctr">
              <a:buNone/>
              <a:defRPr sz="8988"/>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B53989-ECAA-4996-B2DD-9F9E49765845}" type="datetimeFigureOut">
              <a:rPr lang="ru-RU" smtClean="0"/>
              <a:t>12.10.2016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DA1E61-4F4F-4CD2-9096-57D7CE93F2BA}" type="slidenum">
              <a:rPr lang="ru-RU" smtClean="0"/>
              <a:t>‹#›</a:t>
            </a:fld>
            <a:endParaRPr lang="ru-RU"/>
          </a:p>
        </p:txBody>
      </p:sp>
    </p:spTree>
    <p:extLst>
      <p:ext uri="{BB962C8B-B14F-4D97-AF65-F5344CB8AC3E}">
        <p14:creationId xmlns:p14="http://schemas.microsoft.com/office/powerpoint/2010/main" val="3092385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B53989-ECAA-4996-B2DD-9F9E49765845}" type="datetimeFigureOut">
              <a:rPr lang="ru-RU" smtClean="0"/>
              <a:t>12.10.2016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DA1E61-4F4F-4CD2-9096-57D7CE93F2BA}" type="slidenum">
              <a:rPr lang="ru-RU" smtClean="0"/>
              <a:t>‹#›</a:t>
            </a:fld>
            <a:endParaRPr lang="ru-RU"/>
          </a:p>
        </p:txBody>
      </p:sp>
    </p:spTree>
    <p:extLst>
      <p:ext uri="{BB962C8B-B14F-4D97-AF65-F5344CB8AC3E}">
        <p14:creationId xmlns:p14="http://schemas.microsoft.com/office/powerpoint/2010/main" val="819861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08552" y="1539053"/>
            <a:ext cx="1477963" cy="244893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71488" y="1539053"/>
            <a:ext cx="4284662" cy="244893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B53989-ECAA-4996-B2DD-9F9E49765845}" type="datetimeFigureOut">
              <a:rPr lang="ru-RU" smtClean="0"/>
              <a:t>12.10.2016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DA1E61-4F4F-4CD2-9096-57D7CE93F2BA}" type="slidenum">
              <a:rPr lang="ru-RU" smtClean="0"/>
              <a:t>‹#›</a:t>
            </a:fld>
            <a:endParaRPr lang="ru-RU"/>
          </a:p>
        </p:txBody>
      </p:sp>
    </p:spTree>
    <p:extLst>
      <p:ext uri="{BB962C8B-B14F-4D97-AF65-F5344CB8AC3E}">
        <p14:creationId xmlns:p14="http://schemas.microsoft.com/office/powerpoint/2010/main" val="2062613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B53989-ECAA-4996-B2DD-9F9E49765845}" type="datetimeFigureOut">
              <a:rPr lang="ru-RU" smtClean="0"/>
              <a:t>12.10.2016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DA1E61-4F4F-4CD2-9096-57D7CE93F2BA}" type="slidenum">
              <a:rPr lang="ru-RU" smtClean="0"/>
              <a:t>‹#›</a:t>
            </a:fld>
            <a:endParaRPr lang="ru-RU"/>
          </a:p>
        </p:txBody>
      </p:sp>
    </p:spTree>
    <p:extLst>
      <p:ext uri="{BB962C8B-B14F-4D97-AF65-F5344CB8AC3E}">
        <p14:creationId xmlns:p14="http://schemas.microsoft.com/office/powerpoint/2010/main" val="3577437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1" y="4052713"/>
            <a:ext cx="10515600" cy="6762043"/>
          </a:xfrm>
        </p:spPr>
        <p:txBody>
          <a:bodyPr anchor="b"/>
          <a:lstStyle>
            <a:lvl1pPr>
              <a:defRPr sz="33712"/>
            </a:lvl1pPr>
          </a:lstStyle>
          <a:p>
            <a:r>
              <a:rPr lang="ru-RU" smtClean="0"/>
              <a:t>Образец заголовка</a:t>
            </a:r>
            <a:endParaRPr lang="ru-RU"/>
          </a:p>
        </p:txBody>
      </p:sp>
      <p:sp>
        <p:nvSpPr>
          <p:cNvPr id="3" name="Текст 2"/>
          <p:cNvSpPr>
            <a:spLocks noGrp="1"/>
          </p:cNvSpPr>
          <p:nvPr>
            <p:ph type="body" idx="1"/>
          </p:nvPr>
        </p:nvSpPr>
        <p:spPr>
          <a:xfrm>
            <a:off x="831851" y="10878730"/>
            <a:ext cx="10515600" cy="3555999"/>
          </a:xfrm>
        </p:spPr>
        <p:txBody>
          <a:bodyPr/>
          <a:lstStyle>
            <a:lvl1pPr marL="0" indent="0">
              <a:buNone/>
              <a:defRPr sz="13485">
                <a:solidFill>
                  <a:schemeClr val="tx1">
                    <a:tint val="75000"/>
                  </a:schemeClr>
                </a:solidFill>
              </a:defRPr>
            </a:lvl1pPr>
            <a:lvl2pPr marL="2568849" indent="0">
              <a:buNone/>
              <a:defRPr sz="11238">
                <a:solidFill>
                  <a:schemeClr val="tx1">
                    <a:tint val="75000"/>
                  </a:schemeClr>
                </a:solidFill>
              </a:defRPr>
            </a:lvl2pPr>
            <a:lvl3pPr marL="5137698" indent="0">
              <a:buNone/>
              <a:defRPr sz="10113">
                <a:solidFill>
                  <a:schemeClr val="tx1">
                    <a:tint val="75000"/>
                  </a:schemeClr>
                </a:solidFill>
              </a:defRPr>
            </a:lvl3pPr>
            <a:lvl4pPr marL="7706546" indent="0">
              <a:buNone/>
              <a:defRPr sz="8988">
                <a:solidFill>
                  <a:schemeClr val="tx1">
                    <a:tint val="75000"/>
                  </a:schemeClr>
                </a:solidFill>
              </a:defRPr>
            </a:lvl4pPr>
            <a:lvl5pPr marL="10275399" indent="0">
              <a:buNone/>
              <a:defRPr sz="8988">
                <a:solidFill>
                  <a:schemeClr val="tx1">
                    <a:tint val="75000"/>
                  </a:schemeClr>
                </a:solidFill>
              </a:defRPr>
            </a:lvl5pPr>
            <a:lvl6pPr marL="12844247" indent="0">
              <a:buNone/>
              <a:defRPr sz="8988">
                <a:solidFill>
                  <a:schemeClr val="tx1">
                    <a:tint val="75000"/>
                  </a:schemeClr>
                </a:solidFill>
              </a:defRPr>
            </a:lvl6pPr>
            <a:lvl7pPr marL="15413096" indent="0">
              <a:buNone/>
              <a:defRPr sz="8988">
                <a:solidFill>
                  <a:schemeClr val="tx1">
                    <a:tint val="75000"/>
                  </a:schemeClr>
                </a:solidFill>
              </a:defRPr>
            </a:lvl7pPr>
            <a:lvl8pPr marL="17981945" indent="0">
              <a:buNone/>
              <a:defRPr sz="8988">
                <a:solidFill>
                  <a:schemeClr val="tx1">
                    <a:tint val="75000"/>
                  </a:schemeClr>
                </a:solidFill>
              </a:defRPr>
            </a:lvl8pPr>
            <a:lvl9pPr marL="20550794" indent="0">
              <a:buNone/>
              <a:defRPr sz="8988">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B53989-ECAA-4996-B2DD-9F9E49765845}" type="datetimeFigureOut">
              <a:rPr lang="ru-RU" smtClean="0"/>
              <a:t>12.10.2016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DA1E61-4F4F-4CD2-9096-57D7CE93F2BA}" type="slidenum">
              <a:rPr lang="ru-RU" smtClean="0"/>
              <a:t>‹#›</a:t>
            </a:fld>
            <a:endParaRPr lang="ru-RU"/>
          </a:p>
        </p:txBody>
      </p:sp>
    </p:spTree>
    <p:extLst>
      <p:ext uri="{BB962C8B-B14F-4D97-AF65-F5344CB8AC3E}">
        <p14:creationId xmlns:p14="http://schemas.microsoft.com/office/powerpoint/2010/main" val="835552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71488" y="7691496"/>
            <a:ext cx="2881312" cy="183369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505201" y="7691496"/>
            <a:ext cx="2881314" cy="183369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B53989-ECAA-4996-B2DD-9F9E49765845}" type="datetimeFigureOut">
              <a:rPr lang="ru-RU" smtClean="0"/>
              <a:t>12.10.2016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CDA1E61-4F4F-4CD2-9096-57D7CE93F2BA}" type="slidenum">
              <a:rPr lang="ru-RU" smtClean="0"/>
              <a:t>‹#›</a:t>
            </a:fld>
            <a:endParaRPr lang="ru-RU"/>
          </a:p>
        </p:txBody>
      </p:sp>
    </p:spTree>
    <p:extLst>
      <p:ext uri="{BB962C8B-B14F-4D97-AF65-F5344CB8AC3E}">
        <p14:creationId xmlns:p14="http://schemas.microsoft.com/office/powerpoint/2010/main" val="2299675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9" y="865483"/>
            <a:ext cx="10515600" cy="3142075"/>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90" y="3984979"/>
            <a:ext cx="5157787" cy="1952976"/>
          </a:xfrm>
        </p:spPr>
        <p:txBody>
          <a:bodyPr anchor="b"/>
          <a:lstStyle>
            <a:lvl1pPr marL="0" indent="0">
              <a:buNone/>
              <a:defRPr sz="13485" b="1"/>
            </a:lvl1pPr>
            <a:lvl2pPr marL="2568849" indent="0">
              <a:buNone/>
              <a:defRPr sz="11238" b="1"/>
            </a:lvl2pPr>
            <a:lvl3pPr marL="5137698" indent="0">
              <a:buNone/>
              <a:defRPr sz="10113" b="1"/>
            </a:lvl3pPr>
            <a:lvl4pPr marL="7706546" indent="0">
              <a:buNone/>
              <a:defRPr sz="8988" b="1"/>
            </a:lvl4pPr>
            <a:lvl5pPr marL="10275399" indent="0">
              <a:buNone/>
              <a:defRPr sz="8988" b="1"/>
            </a:lvl5pPr>
            <a:lvl6pPr marL="12844247" indent="0">
              <a:buNone/>
              <a:defRPr sz="8988" b="1"/>
            </a:lvl6pPr>
            <a:lvl7pPr marL="15413096" indent="0">
              <a:buNone/>
              <a:defRPr sz="8988" b="1"/>
            </a:lvl7pPr>
            <a:lvl8pPr marL="17981945" indent="0">
              <a:buNone/>
              <a:defRPr sz="8988" b="1"/>
            </a:lvl8pPr>
            <a:lvl9pPr marL="20550794" indent="0">
              <a:buNone/>
              <a:defRPr sz="8988" b="1"/>
            </a:lvl9pPr>
          </a:lstStyle>
          <a:p>
            <a:pPr lvl="0"/>
            <a:r>
              <a:rPr lang="ru-RU" smtClean="0"/>
              <a:t>Образец текста</a:t>
            </a:r>
          </a:p>
        </p:txBody>
      </p:sp>
      <p:sp>
        <p:nvSpPr>
          <p:cNvPr id="4" name="Объект 3"/>
          <p:cNvSpPr>
            <a:spLocks noGrp="1"/>
          </p:cNvSpPr>
          <p:nvPr>
            <p:ph sz="half" idx="2"/>
          </p:nvPr>
        </p:nvSpPr>
        <p:spPr>
          <a:xfrm>
            <a:off x="839790" y="5937958"/>
            <a:ext cx="5157787" cy="873383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2" y="3984979"/>
            <a:ext cx="5183188" cy="1952976"/>
          </a:xfrm>
        </p:spPr>
        <p:txBody>
          <a:bodyPr anchor="b"/>
          <a:lstStyle>
            <a:lvl1pPr marL="0" indent="0">
              <a:buNone/>
              <a:defRPr sz="13485" b="1"/>
            </a:lvl1pPr>
            <a:lvl2pPr marL="2568849" indent="0">
              <a:buNone/>
              <a:defRPr sz="11238" b="1"/>
            </a:lvl2pPr>
            <a:lvl3pPr marL="5137698" indent="0">
              <a:buNone/>
              <a:defRPr sz="10113" b="1"/>
            </a:lvl3pPr>
            <a:lvl4pPr marL="7706546" indent="0">
              <a:buNone/>
              <a:defRPr sz="8988" b="1"/>
            </a:lvl4pPr>
            <a:lvl5pPr marL="10275399" indent="0">
              <a:buNone/>
              <a:defRPr sz="8988" b="1"/>
            </a:lvl5pPr>
            <a:lvl6pPr marL="12844247" indent="0">
              <a:buNone/>
              <a:defRPr sz="8988" b="1"/>
            </a:lvl6pPr>
            <a:lvl7pPr marL="15413096" indent="0">
              <a:buNone/>
              <a:defRPr sz="8988" b="1"/>
            </a:lvl7pPr>
            <a:lvl8pPr marL="17981945" indent="0">
              <a:buNone/>
              <a:defRPr sz="8988" b="1"/>
            </a:lvl8pPr>
            <a:lvl9pPr marL="20550794" indent="0">
              <a:buNone/>
              <a:defRPr sz="8988" b="1"/>
            </a:lvl9pPr>
          </a:lstStyle>
          <a:p>
            <a:pPr lvl="0"/>
            <a:r>
              <a:rPr lang="ru-RU" smtClean="0"/>
              <a:t>Образец текста</a:t>
            </a:r>
          </a:p>
        </p:txBody>
      </p:sp>
      <p:sp>
        <p:nvSpPr>
          <p:cNvPr id="6" name="Объект 5"/>
          <p:cNvSpPr>
            <a:spLocks noGrp="1"/>
          </p:cNvSpPr>
          <p:nvPr>
            <p:ph sz="quarter" idx="4"/>
          </p:nvPr>
        </p:nvSpPr>
        <p:spPr>
          <a:xfrm>
            <a:off x="6172202" y="5937958"/>
            <a:ext cx="5183188" cy="873383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B53989-ECAA-4996-B2DD-9F9E49765845}" type="datetimeFigureOut">
              <a:rPr lang="ru-RU" smtClean="0"/>
              <a:t>12.10.2016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CDA1E61-4F4F-4CD2-9096-57D7CE93F2BA}" type="slidenum">
              <a:rPr lang="ru-RU" smtClean="0"/>
              <a:t>‹#›</a:t>
            </a:fld>
            <a:endParaRPr lang="ru-RU"/>
          </a:p>
        </p:txBody>
      </p:sp>
    </p:spTree>
    <p:extLst>
      <p:ext uri="{BB962C8B-B14F-4D97-AF65-F5344CB8AC3E}">
        <p14:creationId xmlns:p14="http://schemas.microsoft.com/office/powerpoint/2010/main" val="141043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B53989-ECAA-4996-B2DD-9F9E49765845}" type="datetimeFigureOut">
              <a:rPr lang="ru-RU" smtClean="0"/>
              <a:t>12.10.2016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CDA1E61-4F4F-4CD2-9096-57D7CE93F2BA}" type="slidenum">
              <a:rPr lang="ru-RU" smtClean="0"/>
              <a:t>‹#›</a:t>
            </a:fld>
            <a:endParaRPr lang="ru-RU"/>
          </a:p>
        </p:txBody>
      </p:sp>
    </p:spTree>
    <p:extLst>
      <p:ext uri="{BB962C8B-B14F-4D97-AF65-F5344CB8AC3E}">
        <p14:creationId xmlns:p14="http://schemas.microsoft.com/office/powerpoint/2010/main" val="986877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B53989-ECAA-4996-B2DD-9F9E49765845}" type="datetimeFigureOut">
              <a:rPr lang="ru-RU" smtClean="0"/>
              <a:t>12.10.2016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CDA1E61-4F4F-4CD2-9096-57D7CE93F2BA}" type="slidenum">
              <a:rPr lang="ru-RU" smtClean="0"/>
              <a:t>‹#›</a:t>
            </a:fld>
            <a:endParaRPr lang="ru-RU"/>
          </a:p>
        </p:txBody>
      </p:sp>
    </p:spTree>
    <p:extLst>
      <p:ext uri="{BB962C8B-B14F-4D97-AF65-F5344CB8AC3E}">
        <p14:creationId xmlns:p14="http://schemas.microsoft.com/office/powerpoint/2010/main" val="3298807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9" y="1083733"/>
            <a:ext cx="3932237" cy="3793067"/>
          </a:xfrm>
        </p:spPr>
        <p:txBody>
          <a:bodyPr anchor="b"/>
          <a:lstStyle>
            <a:lvl1pPr>
              <a:defRPr sz="17980"/>
            </a:lvl1pPr>
          </a:lstStyle>
          <a:p>
            <a:r>
              <a:rPr lang="ru-RU" smtClean="0"/>
              <a:t>Образец заголовка</a:t>
            </a:r>
            <a:endParaRPr lang="ru-RU"/>
          </a:p>
        </p:txBody>
      </p:sp>
      <p:sp>
        <p:nvSpPr>
          <p:cNvPr id="3" name="Объект 2"/>
          <p:cNvSpPr>
            <a:spLocks noGrp="1"/>
          </p:cNvSpPr>
          <p:nvPr>
            <p:ph idx="1"/>
          </p:nvPr>
        </p:nvSpPr>
        <p:spPr>
          <a:xfrm>
            <a:off x="5183189" y="2340564"/>
            <a:ext cx="6172201" cy="11552296"/>
          </a:xfrm>
        </p:spPr>
        <p:txBody>
          <a:bodyPr/>
          <a:lstStyle>
            <a:lvl1pPr>
              <a:defRPr sz="17980"/>
            </a:lvl1pPr>
            <a:lvl2pPr>
              <a:defRPr sz="15733"/>
            </a:lvl2pPr>
            <a:lvl3pPr>
              <a:defRPr sz="13485"/>
            </a:lvl3pPr>
            <a:lvl4pPr>
              <a:defRPr sz="11238"/>
            </a:lvl4pPr>
            <a:lvl5pPr>
              <a:defRPr sz="11238"/>
            </a:lvl5pPr>
            <a:lvl6pPr>
              <a:defRPr sz="11238"/>
            </a:lvl6pPr>
            <a:lvl7pPr>
              <a:defRPr sz="11238"/>
            </a:lvl7pPr>
            <a:lvl8pPr>
              <a:defRPr sz="11238"/>
            </a:lvl8pPr>
            <a:lvl9pPr>
              <a:defRPr sz="11238"/>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9" y="4876800"/>
            <a:ext cx="3932237" cy="9034875"/>
          </a:xfrm>
        </p:spPr>
        <p:txBody>
          <a:bodyPr/>
          <a:lstStyle>
            <a:lvl1pPr marL="0" indent="0">
              <a:buNone/>
              <a:defRPr sz="8988"/>
            </a:lvl1pPr>
            <a:lvl2pPr marL="2568849" indent="0">
              <a:buNone/>
              <a:defRPr sz="7866"/>
            </a:lvl2pPr>
            <a:lvl3pPr marL="5137698" indent="0">
              <a:buNone/>
              <a:defRPr sz="6741"/>
            </a:lvl3pPr>
            <a:lvl4pPr marL="7706546" indent="0">
              <a:buNone/>
              <a:defRPr sz="5620"/>
            </a:lvl4pPr>
            <a:lvl5pPr marL="10275399" indent="0">
              <a:buNone/>
              <a:defRPr sz="5620"/>
            </a:lvl5pPr>
            <a:lvl6pPr marL="12844247" indent="0">
              <a:buNone/>
              <a:defRPr sz="5620"/>
            </a:lvl6pPr>
            <a:lvl7pPr marL="15413096" indent="0">
              <a:buNone/>
              <a:defRPr sz="5620"/>
            </a:lvl7pPr>
            <a:lvl8pPr marL="17981945" indent="0">
              <a:buNone/>
              <a:defRPr sz="5620"/>
            </a:lvl8pPr>
            <a:lvl9pPr marL="20550794" indent="0">
              <a:buNone/>
              <a:defRPr sz="5620"/>
            </a:lvl9pPr>
          </a:lstStyle>
          <a:p>
            <a:pPr lvl="0"/>
            <a:r>
              <a:rPr lang="ru-RU" smtClean="0"/>
              <a:t>Образец текста</a:t>
            </a:r>
          </a:p>
        </p:txBody>
      </p:sp>
      <p:sp>
        <p:nvSpPr>
          <p:cNvPr id="5" name="Дата 4"/>
          <p:cNvSpPr>
            <a:spLocks noGrp="1"/>
          </p:cNvSpPr>
          <p:nvPr>
            <p:ph type="dt" sz="half" idx="10"/>
          </p:nvPr>
        </p:nvSpPr>
        <p:spPr/>
        <p:txBody>
          <a:bodyPr/>
          <a:lstStyle/>
          <a:p>
            <a:fld id="{D0B53989-ECAA-4996-B2DD-9F9E49765845}" type="datetimeFigureOut">
              <a:rPr lang="ru-RU" smtClean="0"/>
              <a:t>12.10.2016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CDA1E61-4F4F-4CD2-9096-57D7CE93F2BA}" type="slidenum">
              <a:rPr lang="ru-RU" smtClean="0"/>
              <a:t>‹#›</a:t>
            </a:fld>
            <a:endParaRPr lang="ru-RU"/>
          </a:p>
        </p:txBody>
      </p:sp>
    </p:spTree>
    <p:extLst>
      <p:ext uri="{BB962C8B-B14F-4D97-AF65-F5344CB8AC3E}">
        <p14:creationId xmlns:p14="http://schemas.microsoft.com/office/powerpoint/2010/main" val="3719354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9" y="1083733"/>
            <a:ext cx="3932237" cy="3793067"/>
          </a:xfrm>
        </p:spPr>
        <p:txBody>
          <a:bodyPr anchor="b"/>
          <a:lstStyle>
            <a:lvl1pPr>
              <a:defRPr sz="17980"/>
            </a:lvl1pPr>
          </a:lstStyle>
          <a:p>
            <a:r>
              <a:rPr lang="ru-RU" smtClean="0"/>
              <a:t>Образец заголовка</a:t>
            </a:r>
            <a:endParaRPr lang="ru-RU"/>
          </a:p>
        </p:txBody>
      </p:sp>
      <p:sp>
        <p:nvSpPr>
          <p:cNvPr id="3" name="Рисунок 2"/>
          <p:cNvSpPr>
            <a:spLocks noGrp="1"/>
          </p:cNvSpPr>
          <p:nvPr>
            <p:ph type="pic" idx="1"/>
          </p:nvPr>
        </p:nvSpPr>
        <p:spPr>
          <a:xfrm>
            <a:off x="5183189" y="2340564"/>
            <a:ext cx="6172201" cy="11552296"/>
          </a:xfrm>
        </p:spPr>
        <p:txBody>
          <a:bodyPr/>
          <a:lstStyle>
            <a:lvl1pPr marL="0" indent="0">
              <a:buNone/>
              <a:defRPr sz="17980"/>
            </a:lvl1pPr>
            <a:lvl2pPr marL="2568849" indent="0">
              <a:buNone/>
              <a:defRPr sz="15733"/>
            </a:lvl2pPr>
            <a:lvl3pPr marL="5137698" indent="0">
              <a:buNone/>
              <a:defRPr sz="13485"/>
            </a:lvl3pPr>
            <a:lvl4pPr marL="7706546" indent="0">
              <a:buNone/>
              <a:defRPr sz="11238"/>
            </a:lvl4pPr>
            <a:lvl5pPr marL="10275399" indent="0">
              <a:buNone/>
              <a:defRPr sz="11238"/>
            </a:lvl5pPr>
            <a:lvl6pPr marL="12844247" indent="0">
              <a:buNone/>
              <a:defRPr sz="11238"/>
            </a:lvl6pPr>
            <a:lvl7pPr marL="15413096" indent="0">
              <a:buNone/>
              <a:defRPr sz="11238"/>
            </a:lvl7pPr>
            <a:lvl8pPr marL="17981945" indent="0">
              <a:buNone/>
              <a:defRPr sz="11238"/>
            </a:lvl8pPr>
            <a:lvl9pPr marL="20550794" indent="0">
              <a:buNone/>
              <a:defRPr sz="11238"/>
            </a:lvl9pPr>
          </a:lstStyle>
          <a:p>
            <a:endParaRPr lang="ru-RU"/>
          </a:p>
        </p:txBody>
      </p:sp>
      <p:sp>
        <p:nvSpPr>
          <p:cNvPr id="4" name="Текст 3"/>
          <p:cNvSpPr>
            <a:spLocks noGrp="1"/>
          </p:cNvSpPr>
          <p:nvPr>
            <p:ph type="body" sz="half" idx="2"/>
          </p:nvPr>
        </p:nvSpPr>
        <p:spPr>
          <a:xfrm>
            <a:off x="839789" y="4876800"/>
            <a:ext cx="3932237" cy="9034875"/>
          </a:xfrm>
        </p:spPr>
        <p:txBody>
          <a:bodyPr/>
          <a:lstStyle>
            <a:lvl1pPr marL="0" indent="0">
              <a:buNone/>
              <a:defRPr sz="8988"/>
            </a:lvl1pPr>
            <a:lvl2pPr marL="2568849" indent="0">
              <a:buNone/>
              <a:defRPr sz="7866"/>
            </a:lvl2pPr>
            <a:lvl3pPr marL="5137698" indent="0">
              <a:buNone/>
              <a:defRPr sz="6741"/>
            </a:lvl3pPr>
            <a:lvl4pPr marL="7706546" indent="0">
              <a:buNone/>
              <a:defRPr sz="5620"/>
            </a:lvl4pPr>
            <a:lvl5pPr marL="10275399" indent="0">
              <a:buNone/>
              <a:defRPr sz="5620"/>
            </a:lvl5pPr>
            <a:lvl6pPr marL="12844247" indent="0">
              <a:buNone/>
              <a:defRPr sz="5620"/>
            </a:lvl6pPr>
            <a:lvl7pPr marL="15413096" indent="0">
              <a:buNone/>
              <a:defRPr sz="5620"/>
            </a:lvl7pPr>
            <a:lvl8pPr marL="17981945" indent="0">
              <a:buNone/>
              <a:defRPr sz="5620"/>
            </a:lvl8pPr>
            <a:lvl9pPr marL="20550794" indent="0">
              <a:buNone/>
              <a:defRPr sz="5620"/>
            </a:lvl9pPr>
          </a:lstStyle>
          <a:p>
            <a:pPr lvl="0"/>
            <a:r>
              <a:rPr lang="ru-RU" smtClean="0"/>
              <a:t>Образец текста</a:t>
            </a:r>
          </a:p>
        </p:txBody>
      </p:sp>
      <p:sp>
        <p:nvSpPr>
          <p:cNvPr id="5" name="Дата 4"/>
          <p:cNvSpPr>
            <a:spLocks noGrp="1"/>
          </p:cNvSpPr>
          <p:nvPr>
            <p:ph type="dt" sz="half" idx="10"/>
          </p:nvPr>
        </p:nvSpPr>
        <p:spPr/>
        <p:txBody>
          <a:bodyPr/>
          <a:lstStyle/>
          <a:p>
            <a:fld id="{D0B53989-ECAA-4996-B2DD-9F9E49765845}" type="datetimeFigureOut">
              <a:rPr lang="ru-RU" smtClean="0"/>
              <a:t>12.10.2016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CDA1E61-4F4F-4CD2-9096-57D7CE93F2BA}" type="slidenum">
              <a:rPr lang="ru-RU" smtClean="0"/>
              <a:t>‹#›</a:t>
            </a:fld>
            <a:endParaRPr lang="ru-RU"/>
          </a:p>
        </p:txBody>
      </p:sp>
    </p:spTree>
    <p:extLst>
      <p:ext uri="{BB962C8B-B14F-4D97-AF65-F5344CB8AC3E}">
        <p14:creationId xmlns:p14="http://schemas.microsoft.com/office/powerpoint/2010/main" val="1337798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2" y="865483"/>
            <a:ext cx="10515600" cy="3142075"/>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2" y="4327408"/>
            <a:ext cx="10515600" cy="1031428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1" y="15066908"/>
            <a:ext cx="2743200" cy="865481"/>
          </a:xfrm>
          <a:prstGeom prst="rect">
            <a:avLst/>
          </a:prstGeom>
        </p:spPr>
        <p:txBody>
          <a:bodyPr vert="horz" lIns="91440" tIns="45720" rIns="91440" bIns="45720" rtlCol="0" anchor="ctr"/>
          <a:lstStyle>
            <a:lvl1pPr algn="l">
              <a:defRPr sz="6741">
                <a:solidFill>
                  <a:schemeClr val="tx1">
                    <a:tint val="75000"/>
                  </a:schemeClr>
                </a:solidFill>
              </a:defRPr>
            </a:lvl1pPr>
          </a:lstStyle>
          <a:p>
            <a:fld id="{D0B53989-ECAA-4996-B2DD-9F9E49765845}" type="datetimeFigureOut">
              <a:rPr lang="ru-RU" smtClean="0"/>
              <a:t>12.10.2016</a:t>
            </a:fld>
            <a:endParaRPr lang="ru-RU"/>
          </a:p>
        </p:txBody>
      </p:sp>
      <p:sp>
        <p:nvSpPr>
          <p:cNvPr id="5" name="Нижний колонтитул 4"/>
          <p:cNvSpPr>
            <a:spLocks noGrp="1"/>
          </p:cNvSpPr>
          <p:nvPr>
            <p:ph type="ftr" sz="quarter" idx="3"/>
          </p:nvPr>
        </p:nvSpPr>
        <p:spPr>
          <a:xfrm>
            <a:off x="4038602" y="15066908"/>
            <a:ext cx="4114800" cy="865481"/>
          </a:xfrm>
          <a:prstGeom prst="rect">
            <a:avLst/>
          </a:prstGeom>
        </p:spPr>
        <p:txBody>
          <a:bodyPr vert="horz" lIns="91440" tIns="45720" rIns="91440" bIns="45720" rtlCol="0" anchor="ctr"/>
          <a:lstStyle>
            <a:lvl1pPr algn="ctr">
              <a:defRPr sz="6741">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1" y="15066908"/>
            <a:ext cx="2743200" cy="865481"/>
          </a:xfrm>
          <a:prstGeom prst="rect">
            <a:avLst/>
          </a:prstGeom>
        </p:spPr>
        <p:txBody>
          <a:bodyPr vert="horz" lIns="91440" tIns="45720" rIns="91440" bIns="45720" rtlCol="0" anchor="ctr"/>
          <a:lstStyle>
            <a:lvl1pPr algn="r">
              <a:defRPr sz="6741">
                <a:solidFill>
                  <a:schemeClr val="tx1">
                    <a:tint val="75000"/>
                  </a:schemeClr>
                </a:solidFill>
              </a:defRPr>
            </a:lvl1pPr>
          </a:lstStyle>
          <a:p>
            <a:fld id="{1CDA1E61-4F4F-4CD2-9096-57D7CE93F2BA}" type="slidenum">
              <a:rPr lang="ru-RU" smtClean="0"/>
              <a:t>‹#›</a:t>
            </a:fld>
            <a:endParaRPr lang="ru-RU"/>
          </a:p>
        </p:txBody>
      </p:sp>
    </p:spTree>
    <p:extLst>
      <p:ext uri="{BB962C8B-B14F-4D97-AF65-F5344CB8AC3E}">
        <p14:creationId xmlns:p14="http://schemas.microsoft.com/office/powerpoint/2010/main" val="2076080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137698" rtl="0" eaLnBrk="1" latinLnBrk="0" hangingPunct="1">
        <a:lnSpc>
          <a:spcPct val="90000"/>
        </a:lnSpc>
        <a:spcBef>
          <a:spcPct val="0"/>
        </a:spcBef>
        <a:buNone/>
        <a:defRPr sz="24721" kern="1200">
          <a:solidFill>
            <a:schemeClr val="tx1"/>
          </a:solidFill>
          <a:latin typeface="+mj-lt"/>
          <a:ea typeface="+mj-ea"/>
          <a:cs typeface="+mj-cs"/>
        </a:defRPr>
      </a:lvl1pPr>
    </p:titleStyle>
    <p:bodyStyle>
      <a:lvl1pPr marL="1284424" indent="-1284424" algn="l" defTabSz="5137698" rtl="0" eaLnBrk="1" latinLnBrk="0" hangingPunct="1">
        <a:lnSpc>
          <a:spcPct val="90000"/>
        </a:lnSpc>
        <a:spcBef>
          <a:spcPts val="5620"/>
        </a:spcBef>
        <a:buFont typeface="Arial" panose="020B0604020202020204" pitchFamily="34" charset="0"/>
        <a:buChar char="•"/>
        <a:defRPr sz="15733" kern="1200">
          <a:solidFill>
            <a:schemeClr val="tx1"/>
          </a:solidFill>
          <a:latin typeface="+mn-lt"/>
          <a:ea typeface="+mn-ea"/>
          <a:cs typeface="+mn-cs"/>
        </a:defRPr>
      </a:lvl1pPr>
      <a:lvl2pPr marL="3853273" indent="-1284424" algn="l" defTabSz="5137698" rtl="0" eaLnBrk="1" latinLnBrk="0" hangingPunct="1">
        <a:lnSpc>
          <a:spcPct val="90000"/>
        </a:lnSpc>
        <a:spcBef>
          <a:spcPts val="2809"/>
        </a:spcBef>
        <a:buFont typeface="Arial" panose="020B0604020202020204" pitchFamily="34" charset="0"/>
        <a:buChar char="•"/>
        <a:defRPr sz="13485" kern="1200">
          <a:solidFill>
            <a:schemeClr val="tx1"/>
          </a:solidFill>
          <a:latin typeface="+mn-lt"/>
          <a:ea typeface="+mn-ea"/>
          <a:cs typeface="+mn-cs"/>
        </a:defRPr>
      </a:lvl2pPr>
      <a:lvl3pPr marL="6422122" indent="-1284424" algn="l" defTabSz="5137698" rtl="0" eaLnBrk="1" latinLnBrk="0" hangingPunct="1">
        <a:lnSpc>
          <a:spcPct val="90000"/>
        </a:lnSpc>
        <a:spcBef>
          <a:spcPts val="2809"/>
        </a:spcBef>
        <a:buFont typeface="Arial" panose="020B0604020202020204" pitchFamily="34" charset="0"/>
        <a:buChar char="•"/>
        <a:defRPr sz="11238" kern="1200">
          <a:solidFill>
            <a:schemeClr val="tx1"/>
          </a:solidFill>
          <a:latin typeface="+mn-lt"/>
          <a:ea typeface="+mn-ea"/>
          <a:cs typeface="+mn-cs"/>
        </a:defRPr>
      </a:lvl3pPr>
      <a:lvl4pPr marL="8990974" indent="-1284424" algn="l" defTabSz="5137698" rtl="0" eaLnBrk="1" latinLnBrk="0" hangingPunct="1">
        <a:lnSpc>
          <a:spcPct val="90000"/>
        </a:lnSpc>
        <a:spcBef>
          <a:spcPts val="2809"/>
        </a:spcBef>
        <a:buFont typeface="Arial" panose="020B0604020202020204" pitchFamily="34" charset="0"/>
        <a:buChar char="•"/>
        <a:defRPr sz="10113" kern="1200">
          <a:solidFill>
            <a:schemeClr val="tx1"/>
          </a:solidFill>
          <a:latin typeface="+mn-lt"/>
          <a:ea typeface="+mn-ea"/>
          <a:cs typeface="+mn-cs"/>
        </a:defRPr>
      </a:lvl4pPr>
      <a:lvl5pPr marL="11559823" indent="-1284424" algn="l" defTabSz="5137698" rtl="0" eaLnBrk="1" latinLnBrk="0" hangingPunct="1">
        <a:lnSpc>
          <a:spcPct val="90000"/>
        </a:lnSpc>
        <a:spcBef>
          <a:spcPts val="2809"/>
        </a:spcBef>
        <a:buFont typeface="Arial" panose="020B0604020202020204" pitchFamily="34" charset="0"/>
        <a:buChar char="•"/>
        <a:defRPr sz="10113" kern="1200">
          <a:solidFill>
            <a:schemeClr val="tx1"/>
          </a:solidFill>
          <a:latin typeface="+mn-lt"/>
          <a:ea typeface="+mn-ea"/>
          <a:cs typeface="+mn-cs"/>
        </a:defRPr>
      </a:lvl5pPr>
      <a:lvl6pPr marL="14128672" indent="-1284424" algn="l" defTabSz="5137698" rtl="0" eaLnBrk="1" latinLnBrk="0" hangingPunct="1">
        <a:lnSpc>
          <a:spcPct val="90000"/>
        </a:lnSpc>
        <a:spcBef>
          <a:spcPts val="2809"/>
        </a:spcBef>
        <a:buFont typeface="Arial" panose="020B0604020202020204" pitchFamily="34" charset="0"/>
        <a:buChar char="•"/>
        <a:defRPr sz="10113" kern="1200">
          <a:solidFill>
            <a:schemeClr val="tx1"/>
          </a:solidFill>
          <a:latin typeface="+mn-lt"/>
          <a:ea typeface="+mn-ea"/>
          <a:cs typeface="+mn-cs"/>
        </a:defRPr>
      </a:lvl6pPr>
      <a:lvl7pPr marL="16697521" indent="-1284424" algn="l" defTabSz="5137698" rtl="0" eaLnBrk="1" latinLnBrk="0" hangingPunct="1">
        <a:lnSpc>
          <a:spcPct val="90000"/>
        </a:lnSpc>
        <a:spcBef>
          <a:spcPts val="2809"/>
        </a:spcBef>
        <a:buFont typeface="Arial" panose="020B0604020202020204" pitchFamily="34" charset="0"/>
        <a:buChar char="•"/>
        <a:defRPr sz="10113" kern="1200">
          <a:solidFill>
            <a:schemeClr val="tx1"/>
          </a:solidFill>
          <a:latin typeface="+mn-lt"/>
          <a:ea typeface="+mn-ea"/>
          <a:cs typeface="+mn-cs"/>
        </a:defRPr>
      </a:lvl7pPr>
      <a:lvl8pPr marL="19266370" indent="-1284424" algn="l" defTabSz="5137698" rtl="0" eaLnBrk="1" latinLnBrk="0" hangingPunct="1">
        <a:lnSpc>
          <a:spcPct val="90000"/>
        </a:lnSpc>
        <a:spcBef>
          <a:spcPts val="2809"/>
        </a:spcBef>
        <a:buFont typeface="Arial" panose="020B0604020202020204" pitchFamily="34" charset="0"/>
        <a:buChar char="•"/>
        <a:defRPr sz="10113" kern="1200">
          <a:solidFill>
            <a:schemeClr val="tx1"/>
          </a:solidFill>
          <a:latin typeface="+mn-lt"/>
          <a:ea typeface="+mn-ea"/>
          <a:cs typeface="+mn-cs"/>
        </a:defRPr>
      </a:lvl8pPr>
      <a:lvl9pPr marL="21835218" indent="-1284424" algn="l" defTabSz="5137698" rtl="0" eaLnBrk="1" latinLnBrk="0" hangingPunct="1">
        <a:lnSpc>
          <a:spcPct val="90000"/>
        </a:lnSpc>
        <a:spcBef>
          <a:spcPts val="2809"/>
        </a:spcBef>
        <a:buFont typeface="Arial" panose="020B0604020202020204" pitchFamily="34" charset="0"/>
        <a:buChar char="•"/>
        <a:defRPr sz="10113" kern="1200">
          <a:solidFill>
            <a:schemeClr val="tx1"/>
          </a:solidFill>
          <a:latin typeface="+mn-lt"/>
          <a:ea typeface="+mn-ea"/>
          <a:cs typeface="+mn-cs"/>
        </a:defRPr>
      </a:lvl9pPr>
    </p:bodyStyle>
    <p:otherStyle>
      <a:defPPr>
        <a:defRPr lang="ru-RU"/>
      </a:defPPr>
      <a:lvl1pPr marL="0" algn="l" defTabSz="5137698" rtl="0" eaLnBrk="1" latinLnBrk="0" hangingPunct="1">
        <a:defRPr sz="10113" kern="1200">
          <a:solidFill>
            <a:schemeClr val="tx1"/>
          </a:solidFill>
          <a:latin typeface="+mn-lt"/>
          <a:ea typeface="+mn-ea"/>
          <a:cs typeface="+mn-cs"/>
        </a:defRPr>
      </a:lvl1pPr>
      <a:lvl2pPr marL="2568849" algn="l" defTabSz="5137698" rtl="0" eaLnBrk="1" latinLnBrk="0" hangingPunct="1">
        <a:defRPr sz="10113" kern="1200">
          <a:solidFill>
            <a:schemeClr val="tx1"/>
          </a:solidFill>
          <a:latin typeface="+mn-lt"/>
          <a:ea typeface="+mn-ea"/>
          <a:cs typeface="+mn-cs"/>
        </a:defRPr>
      </a:lvl2pPr>
      <a:lvl3pPr marL="5137698" algn="l" defTabSz="5137698" rtl="0" eaLnBrk="1" latinLnBrk="0" hangingPunct="1">
        <a:defRPr sz="10113" kern="1200">
          <a:solidFill>
            <a:schemeClr val="tx1"/>
          </a:solidFill>
          <a:latin typeface="+mn-lt"/>
          <a:ea typeface="+mn-ea"/>
          <a:cs typeface="+mn-cs"/>
        </a:defRPr>
      </a:lvl3pPr>
      <a:lvl4pPr marL="7706546" algn="l" defTabSz="5137698" rtl="0" eaLnBrk="1" latinLnBrk="0" hangingPunct="1">
        <a:defRPr sz="10113" kern="1200">
          <a:solidFill>
            <a:schemeClr val="tx1"/>
          </a:solidFill>
          <a:latin typeface="+mn-lt"/>
          <a:ea typeface="+mn-ea"/>
          <a:cs typeface="+mn-cs"/>
        </a:defRPr>
      </a:lvl4pPr>
      <a:lvl5pPr marL="10275399" algn="l" defTabSz="5137698" rtl="0" eaLnBrk="1" latinLnBrk="0" hangingPunct="1">
        <a:defRPr sz="10113" kern="1200">
          <a:solidFill>
            <a:schemeClr val="tx1"/>
          </a:solidFill>
          <a:latin typeface="+mn-lt"/>
          <a:ea typeface="+mn-ea"/>
          <a:cs typeface="+mn-cs"/>
        </a:defRPr>
      </a:lvl5pPr>
      <a:lvl6pPr marL="12844247" algn="l" defTabSz="5137698" rtl="0" eaLnBrk="1" latinLnBrk="0" hangingPunct="1">
        <a:defRPr sz="10113" kern="1200">
          <a:solidFill>
            <a:schemeClr val="tx1"/>
          </a:solidFill>
          <a:latin typeface="+mn-lt"/>
          <a:ea typeface="+mn-ea"/>
          <a:cs typeface="+mn-cs"/>
        </a:defRPr>
      </a:lvl6pPr>
      <a:lvl7pPr marL="15413096" algn="l" defTabSz="5137698" rtl="0" eaLnBrk="1" latinLnBrk="0" hangingPunct="1">
        <a:defRPr sz="10113" kern="1200">
          <a:solidFill>
            <a:schemeClr val="tx1"/>
          </a:solidFill>
          <a:latin typeface="+mn-lt"/>
          <a:ea typeface="+mn-ea"/>
          <a:cs typeface="+mn-cs"/>
        </a:defRPr>
      </a:lvl7pPr>
      <a:lvl8pPr marL="17981945" algn="l" defTabSz="5137698" rtl="0" eaLnBrk="1" latinLnBrk="0" hangingPunct="1">
        <a:defRPr sz="10113" kern="1200">
          <a:solidFill>
            <a:schemeClr val="tx1"/>
          </a:solidFill>
          <a:latin typeface="+mn-lt"/>
          <a:ea typeface="+mn-ea"/>
          <a:cs typeface="+mn-cs"/>
        </a:defRPr>
      </a:lvl8pPr>
      <a:lvl9pPr marL="20550794" algn="l" defTabSz="5137698" rtl="0" eaLnBrk="1" latinLnBrk="0" hangingPunct="1">
        <a:defRPr sz="101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2001" cy="16624109"/>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6556794"/>
          </a:xfrm>
          <a:prstGeom prst="rect">
            <a:avLst/>
          </a:prstGeom>
        </p:spPr>
      </p:pic>
      <p:sp>
        <p:nvSpPr>
          <p:cNvPr id="6" name="TextBox 5"/>
          <p:cNvSpPr txBox="1"/>
          <p:nvPr/>
        </p:nvSpPr>
        <p:spPr>
          <a:xfrm>
            <a:off x="1607126" y="2854035"/>
            <a:ext cx="9060874" cy="557075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ru-RU" sz="8000" b="1" dirty="0">
                <a:solidFill>
                  <a:srgbClr val="7030A0"/>
                </a:solidFill>
              </a:rPr>
              <a:t>Консультация для родителей </a:t>
            </a:r>
            <a:endParaRPr lang="ru-RU" sz="8000" b="1" dirty="0" smtClean="0">
              <a:solidFill>
                <a:srgbClr val="7030A0"/>
              </a:solidFill>
            </a:endParaRPr>
          </a:p>
          <a:p>
            <a:pPr algn="ctr"/>
            <a:r>
              <a:rPr lang="ru-RU" sz="8000" b="1" dirty="0" smtClean="0">
                <a:solidFill>
                  <a:srgbClr val="7030A0"/>
                </a:solidFill>
              </a:rPr>
              <a:t>«</a:t>
            </a:r>
            <a:r>
              <a:rPr lang="ru-RU" sz="8000" b="1" dirty="0">
                <a:solidFill>
                  <a:srgbClr val="7030A0"/>
                </a:solidFill>
              </a:rPr>
              <a:t>Семья и семейные </a:t>
            </a:r>
            <a:r>
              <a:rPr lang="ru-RU" sz="8000" b="1" dirty="0" smtClean="0">
                <a:solidFill>
                  <a:srgbClr val="7030A0"/>
                </a:solidFill>
              </a:rPr>
              <a:t>ценности.</a:t>
            </a:r>
            <a:endParaRPr lang="ru-RU" sz="8000" b="1" dirty="0">
              <a:solidFill>
                <a:srgbClr val="7030A0"/>
              </a:solidFill>
            </a:endParaRPr>
          </a:p>
          <a:p>
            <a:r>
              <a:rPr lang="ru-RU" dirty="0" smtClean="0"/>
              <a:t/>
            </a:r>
            <a:br>
              <a:rPr lang="ru-RU" dirty="0" smtClean="0"/>
            </a:br>
            <a:endParaRPr lang="ru-RU" dirty="0"/>
          </a:p>
        </p:txBody>
      </p:sp>
    </p:spTree>
    <p:extLst>
      <p:ext uri="{BB962C8B-B14F-4D97-AF65-F5344CB8AC3E}">
        <p14:creationId xmlns:p14="http://schemas.microsoft.com/office/powerpoint/2010/main" val="1362451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256000"/>
          </a:xfrm>
          <a:prstGeom prst="rect">
            <a:avLst/>
          </a:prstGeom>
        </p:spPr>
      </p:pic>
      <p:sp>
        <p:nvSpPr>
          <p:cNvPr id="5" name="TextBox 4"/>
          <p:cNvSpPr txBox="1"/>
          <p:nvPr/>
        </p:nvSpPr>
        <p:spPr>
          <a:xfrm>
            <a:off x="1274618" y="1191491"/>
            <a:ext cx="10002982" cy="13111282"/>
          </a:xfrm>
          <a:prstGeom prst="rect">
            <a:avLst/>
          </a:prstGeom>
          <a:noFill/>
        </p:spPr>
        <p:txBody>
          <a:bodyPr wrap="square" rtlCol="0">
            <a:spAutoFit/>
          </a:bodyPr>
          <a:lstStyle/>
          <a:p>
            <a:pPr algn="ctr"/>
            <a:r>
              <a:rPr lang="ru-RU" sz="5400" b="1" dirty="0"/>
              <a:t>Что такое семья?</a:t>
            </a:r>
            <a:endParaRPr lang="ru-RU" sz="5400" dirty="0"/>
          </a:p>
          <a:p>
            <a:r>
              <a:rPr lang="ru-RU" sz="2800" dirty="0"/>
              <a:t>Семья - основанная на браке или кровном родстве малая группа, члены которой связаны общностью быта, взаимной помощью, моральной и правовой ответственностью.</a:t>
            </a:r>
          </a:p>
          <a:p>
            <a:r>
              <a:rPr lang="ru-RU" sz="2800" dirty="0"/>
              <a:t>В теории семейного права семья определяется как круг лиц, связанных личными неимущественными и имущественными правами и обязанностями, вытекающими из брака, родства, усыновления.</a:t>
            </a:r>
          </a:p>
          <a:p>
            <a:r>
              <a:rPr lang="ru-RU" sz="2800" dirty="0"/>
              <a:t>Для ребёнка семья - это среда, в которой складываются условия его физического, психического, эмоционального и интеллектуального развития.</a:t>
            </a:r>
          </a:p>
          <a:p>
            <a:r>
              <a:rPr lang="ru-RU" sz="2800" dirty="0"/>
              <a:t>Для взрослого человека семья является источником удовлетворения ряда его потребностей и малым коллективом, предъявляющим к нему разнообразные и достаточно сложные требования. На стадиях жизненного цикла человека последовательно меняются его функции и статус в семье.</a:t>
            </a:r>
          </a:p>
          <a:p>
            <a:r>
              <a:rPr lang="ru-RU" sz="2800" dirty="0"/>
              <a:t>Семья... На чем же должна строиться семья? Может быть, на доверии и любви? А может, на взаимоуважении и взаимопонимании? Конечно же, все это составляющие крепкого фундамента для семьи, словом семейные ценности. То есть семейные ценности - это то, что нельзя купить ни за какие деньги, получить по наследству или украсть. Семейные ценности можно обрести и пронести их через всю жизнь всем вместе. Конечно, в рамках одной статьи рассказать обо всех этапах становления семьи сложно. Поэтому поговорим о том, каким образом можно привнести семейные ценности, такие, например, как семейные традиции</a:t>
            </a:r>
          </a:p>
          <a:p>
            <a:endParaRPr lang="ru-RU" sz="2800" dirty="0" smtClean="0">
              <a:effectLst/>
            </a:endParaRPr>
          </a:p>
          <a:p>
            <a:r>
              <a:rPr lang="ru-RU" dirty="0" smtClean="0"/>
              <a:t/>
            </a:r>
            <a:br>
              <a:rPr lang="ru-RU" dirty="0" smtClean="0"/>
            </a:br>
            <a:endParaRPr lang="ru-RU" dirty="0"/>
          </a:p>
        </p:txBody>
      </p:sp>
    </p:spTree>
    <p:extLst>
      <p:ext uri="{BB962C8B-B14F-4D97-AF65-F5344CB8AC3E}">
        <p14:creationId xmlns:p14="http://schemas.microsoft.com/office/powerpoint/2010/main" val="1863713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256000"/>
          </a:xfrm>
          <a:prstGeom prst="rect">
            <a:avLst/>
          </a:prstGeom>
        </p:spPr>
      </p:pic>
      <p:sp>
        <p:nvSpPr>
          <p:cNvPr id="3" name="TextBox 2"/>
          <p:cNvSpPr txBox="1"/>
          <p:nvPr/>
        </p:nvSpPr>
        <p:spPr>
          <a:xfrm>
            <a:off x="914400" y="1408176"/>
            <a:ext cx="10680192" cy="13419058"/>
          </a:xfrm>
          <a:prstGeom prst="rect">
            <a:avLst/>
          </a:prstGeom>
          <a:noFill/>
        </p:spPr>
        <p:txBody>
          <a:bodyPr wrap="square" rtlCol="0">
            <a:spAutoFit/>
          </a:bodyPr>
          <a:lstStyle/>
          <a:p>
            <a:pPr algn="ctr"/>
            <a:r>
              <a:rPr lang="ru-RU" sz="5400" b="1" dirty="0"/>
              <a:t>О семейных традициях</a:t>
            </a:r>
            <a:endParaRPr lang="ru-RU" sz="5400" dirty="0"/>
          </a:p>
          <a:p>
            <a:r>
              <a:rPr lang="ru-RU" sz="2800" dirty="0"/>
              <a:t>Действительное стремление к семейному счастью и семейному благополучию находит выражение в создании семейных традиций. Когда-то традиции были обязательной особенностью «объединенной» семьи, отражали нравственную позицию ее членов. Раннее приобщение детей к обсуждению всех вопросов семейной жизни - давняя хорошая традиция.</a:t>
            </a:r>
          </a:p>
          <a:p>
            <a:r>
              <a:rPr lang="ru-RU" sz="2800" dirty="0"/>
              <a:t>Семейные традиции - это духовная атмосфера дома, которую составляют распорядок дня, обычаи, уклад жизни и привычки его обитателей. Так, одни семьи предпочитают рано подниматься, завтракать на скорую руку, уходить на работу и встречаться вечером без расспросов и разговоров. В других семьях приняты совместные трапезы, обсуждение планов, появляется повышенное внимание к проблемам друг друга.</a:t>
            </a:r>
          </a:p>
          <a:p>
            <a:r>
              <a:rPr lang="ru-RU" sz="2800" dirty="0"/>
              <a:t>В каждом доме, за время его существования складывается свой ритуал. Дом привыкает к своим жильцам, начинает жить в их ритме. Его энергетическая структура несколько изменяется под влиянием традиций. Ведь, по большому счету, традиции - это не только семейный уклад, но и отношения, которые складываются между членами семьи. Эти-то отношения и улавливает дом. Если семья фиксирует традиции для самих себя как обязательные, то они могут сослужить неплохую службу. Часто следование традициям помогает нам жить. И какими бы странными они не казались, важно одно: семейные традиции и ритуалы не должны быть громоздкими и надуманными. Пусть они входят в жизнь естественно.</a:t>
            </a:r>
          </a:p>
          <a:p>
            <a:r>
              <a:rPr lang="ru-RU" sz="2800" dirty="0"/>
              <a:t>Крайне сложно формировать семейную традицию, если дети выросли и уже сформировали общее отношение к семье. Другое дело, молодые семьи, где родители вольны показать ребенку всю красоту мира, окутать его любовью и сформировать надежную жизненную позицию на протяжении всей жизни</a:t>
            </a:r>
            <a:r>
              <a:rPr lang="ru-RU" sz="2800" dirty="0" smtClean="0"/>
              <a:t>.</a:t>
            </a:r>
            <a:endParaRPr lang="ru-RU" sz="2800" dirty="0"/>
          </a:p>
        </p:txBody>
      </p:sp>
    </p:spTree>
    <p:extLst>
      <p:ext uri="{BB962C8B-B14F-4D97-AF65-F5344CB8AC3E}">
        <p14:creationId xmlns:p14="http://schemas.microsoft.com/office/powerpoint/2010/main" val="1320133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256000"/>
          </a:xfrm>
          <a:prstGeom prst="rect">
            <a:avLst/>
          </a:prstGeom>
        </p:spPr>
      </p:pic>
      <p:sp>
        <p:nvSpPr>
          <p:cNvPr id="3" name="TextBox 2"/>
          <p:cNvSpPr txBox="1"/>
          <p:nvPr/>
        </p:nvSpPr>
        <p:spPr>
          <a:xfrm>
            <a:off x="987552" y="1280160"/>
            <a:ext cx="10168128" cy="14711720"/>
          </a:xfrm>
          <a:prstGeom prst="rect">
            <a:avLst/>
          </a:prstGeom>
          <a:noFill/>
        </p:spPr>
        <p:txBody>
          <a:bodyPr wrap="square" rtlCol="0">
            <a:spAutoFit/>
          </a:bodyPr>
          <a:lstStyle/>
          <a:p>
            <a:r>
              <a:rPr lang="ru-RU" sz="2800" dirty="0" smtClean="0"/>
              <a:t>Маленький ребенок воспринимает мир глазами взрослых - его родителей. Папа и мама формируют детскую картину мира с самой первой встречи со своим малышом. Сначала они выстраивают для него мир прикосновений, звуков и зрительных образов, затем - учат первым словам, затем - передают свое ко всему этому отношение.</a:t>
            </a:r>
          </a:p>
          <a:p>
            <a:r>
              <a:rPr lang="ru-RU" sz="2800" dirty="0" smtClean="0"/>
              <a:t>То, как ребенок впоследствии отнесется к себе, окружающим и жизни в целом - целиком и полностью зависит от родителей. Жизнь может представляться ему бесконечным праздником или увлекательным путешествием, а может видеться, как пугающая вылазка по диким местам или - как скучный, неблагодарный и тяжелый труд, ожидающий каждого сразу за школьными воротами.</a:t>
            </a:r>
          </a:p>
          <a:p>
            <a:r>
              <a:rPr lang="ru-RU" sz="2800" dirty="0" smtClean="0"/>
              <a:t>Если большинство привычных семейных ритуалов несут не ограничения, а лишь радость и удовольствие, это укрепляет в детях чувство целостности семьи, ощущение неповторимости собственного дома и уверенность в будущем. Тот заряд внутреннего тепла и оптимизма, который несет в себе каждый из нас, приобретается в детстве, и чем он больше, тем лучше. Конечно, характер ребенка формируется не в один день, но можно сказать с уверенностью: чем больше детство было похоже на праздник, и чем больше в нем радости, тем счастливее человечек будет в дальнейшем.</a:t>
            </a:r>
          </a:p>
          <a:p>
            <a:r>
              <a:rPr lang="ru-RU" sz="2800" dirty="0" smtClean="0"/>
              <a:t>Начните с малого - чтение на ночь. Даже если ваш ребенок еще слишком маленький, чтобы понимать то, что вы ему говорите, только звук вашего голоса будет для малыша необыкновенно полезен. Каждая книга должна учить ребенка, воспитывать его.</a:t>
            </a:r>
          </a:p>
          <a:p>
            <a:r>
              <a:rPr lang="ru-RU" sz="2800" dirty="0" smtClean="0"/>
              <a:t>Если нужно, Вы можете самостоятельно сочинять вечерние сказки. Во-первых, это не займет у вас много времени </a:t>
            </a:r>
            <a:r>
              <a:rPr lang="ru-RU" sz="2800" i="1" dirty="0" smtClean="0"/>
              <a:t>(20-30 минут в день)</a:t>
            </a:r>
            <a:r>
              <a:rPr lang="ru-RU" sz="2800" dirty="0" smtClean="0"/>
              <a:t>, так как сказка не должна быть длинной, чтобы ребенок не утомился. Во-вторых, вы сможете сами учить его тому, что вы считаете хорошим.</a:t>
            </a:r>
          </a:p>
          <a:p>
            <a:endParaRPr lang="ru-RU" dirty="0" smtClean="0">
              <a:effectLst/>
            </a:endParaRPr>
          </a:p>
          <a:p>
            <a:r>
              <a:rPr lang="ru-RU" dirty="0" smtClean="0"/>
              <a:t/>
            </a:r>
            <a:br>
              <a:rPr lang="ru-RU" dirty="0" smtClean="0"/>
            </a:br>
            <a:endParaRPr lang="ru-RU" dirty="0"/>
          </a:p>
        </p:txBody>
      </p:sp>
    </p:spTree>
    <p:extLst>
      <p:ext uri="{BB962C8B-B14F-4D97-AF65-F5344CB8AC3E}">
        <p14:creationId xmlns:p14="http://schemas.microsoft.com/office/powerpoint/2010/main" val="2989143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256000"/>
          </a:xfrm>
          <a:prstGeom prst="rect">
            <a:avLst/>
          </a:prstGeom>
        </p:spPr>
      </p:pic>
      <p:sp>
        <p:nvSpPr>
          <p:cNvPr id="3" name="TextBox 2"/>
          <p:cNvSpPr txBox="1"/>
          <p:nvPr/>
        </p:nvSpPr>
        <p:spPr>
          <a:xfrm>
            <a:off x="1005840" y="1261872"/>
            <a:ext cx="10302240" cy="8956298"/>
          </a:xfrm>
          <a:prstGeom prst="rect">
            <a:avLst/>
          </a:prstGeom>
          <a:noFill/>
        </p:spPr>
        <p:txBody>
          <a:bodyPr wrap="square" rtlCol="0">
            <a:spAutoFit/>
          </a:bodyPr>
          <a:lstStyle/>
          <a:p>
            <a:pPr algn="ctr"/>
            <a:r>
              <a:rPr lang="ru-RU" sz="5400" b="1" dirty="0"/>
              <a:t>Семейные традиции и ритуалы:</a:t>
            </a:r>
            <a:endParaRPr lang="ru-RU" sz="5400" dirty="0"/>
          </a:p>
          <a:p>
            <a:r>
              <a:rPr lang="ru-RU" sz="2800" dirty="0" smtClean="0"/>
              <a:t>-позволяют </a:t>
            </a:r>
            <a:r>
              <a:rPr lang="ru-RU" sz="2800" dirty="0"/>
              <a:t>малышу ощущать стабильность жизненного уклада: "при любой погоде";</a:t>
            </a:r>
          </a:p>
          <a:p>
            <a:r>
              <a:rPr lang="ru-RU" sz="2800" dirty="0" smtClean="0"/>
              <a:t>-в </a:t>
            </a:r>
            <a:r>
              <a:rPr lang="ru-RU" sz="2800" dirty="0"/>
              <a:t>вашей семье состоится то, что заведено;</a:t>
            </a:r>
          </a:p>
          <a:p>
            <a:r>
              <a:rPr lang="ru-RU" sz="2800" dirty="0" smtClean="0"/>
              <a:t>-дают </a:t>
            </a:r>
            <a:r>
              <a:rPr lang="ru-RU" sz="2800" dirty="0"/>
              <a:t>ему чувство уверенности в окружающем мире и защищенности;</a:t>
            </a:r>
          </a:p>
          <a:p>
            <a:r>
              <a:rPr lang="ru-RU" sz="2800" dirty="0" smtClean="0"/>
              <a:t>-настраивают </a:t>
            </a:r>
            <a:r>
              <a:rPr lang="ru-RU" sz="2800" dirty="0"/>
              <a:t>кроху на оптимизм и позитивное восприятие жизни, когда каждый день - праздник";</a:t>
            </a:r>
          </a:p>
          <a:p>
            <a:r>
              <a:rPr lang="ru-RU" sz="2800" dirty="0" smtClean="0"/>
              <a:t>-создают </a:t>
            </a:r>
            <a:r>
              <a:rPr lang="ru-RU" sz="2800" dirty="0"/>
              <a:t>неповторимые детские воспоминания, о которых малыш будет когда-нибудь рассказывать своим детям;</a:t>
            </a:r>
          </a:p>
          <a:p>
            <a:r>
              <a:rPr lang="ru-RU" sz="2800" dirty="0" smtClean="0"/>
              <a:t>-позволяют </a:t>
            </a:r>
            <a:r>
              <a:rPr lang="ru-RU" sz="2800" dirty="0"/>
              <a:t>ощутить гордость за себя и свою семью.</a:t>
            </a:r>
          </a:p>
          <a:p>
            <a:r>
              <a:rPr lang="ru-RU" sz="2800" dirty="0" smtClean="0"/>
              <a:t>-Вам </a:t>
            </a:r>
            <a:r>
              <a:rPr lang="ru-RU" sz="2800" dirty="0"/>
              <a:t>вполне по силам создать несколько семейных традиций, которых, возможно, будут придерживаться дети и внуки! Не забудьте только три главных правила:</a:t>
            </a:r>
          </a:p>
          <a:p>
            <a:r>
              <a:rPr lang="ru-RU" sz="2800" dirty="0" smtClean="0"/>
              <a:t>-повторяющееся </a:t>
            </a:r>
            <a:r>
              <a:rPr lang="ru-RU" sz="2800" dirty="0"/>
              <a:t>событие должно быть для малыша ярким, позитивным, запоминающимся;</a:t>
            </a:r>
          </a:p>
          <a:p>
            <a:r>
              <a:rPr lang="ru-RU" sz="2800" dirty="0" smtClean="0"/>
              <a:t>-традиция </a:t>
            </a:r>
            <a:r>
              <a:rPr lang="ru-RU" sz="2800" dirty="0"/>
              <a:t>на то и традиция, чтобы соблюдаться всегда;</a:t>
            </a:r>
          </a:p>
          <a:p>
            <a:r>
              <a:rPr lang="ru-RU" sz="2800" dirty="0" smtClean="0"/>
              <a:t>-можете </a:t>
            </a:r>
            <a:r>
              <a:rPr lang="ru-RU" sz="2800" dirty="0"/>
              <a:t>задействовать запахи, звуки, зрительные образы,</a:t>
            </a:r>
          </a:p>
          <a:p>
            <a:r>
              <a:rPr lang="ru-RU" dirty="0" smtClean="0"/>
              <a:t/>
            </a:r>
            <a:br>
              <a:rPr lang="ru-RU" dirty="0" smtClean="0"/>
            </a:br>
            <a:endParaRPr lang="ru-RU" dirty="0"/>
          </a:p>
        </p:txBody>
      </p:sp>
    </p:spTree>
    <p:extLst>
      <p:ext uri="{BB962C8B-B14F-4D97-AF65-F5344CB8AC3E}">
        <p14:creationId xmlns:p14="http://schemas.microsoft.com/office/powerpoint/2010/main" val="242253293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917</Words>
  <Application>Microsoft Office PowerPoint</Application>
  <PresentationFormat>Произвольный</PresentationFormat>
  <Paragraphs>35</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Calibri</vt:lpstr>
      <vt:lpstr>Calibri Light</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Валентина</dc:creator>
  <cp:lastModifiedBy>Валентина</cp:lastModifiedBy>
  <cp:revision>3</cp:revision>
  <dcterms:created xsi:type="dcterms:W3CDTF">2016-10-12T10:42:24Z</dcterms:created>
  <dcterms:modified xsi:type="dcterms:W3CDTF">2016-10-12T11:02:06Z</dcterms:modified>
</cp:coreProperties>
</file>